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262" r:id="rId4"/>
    <p:sldId id="257" r:id="rId5"/>
    <p:sldId id="258" r:id="rId6"/>
    <p:sldId id="259" r:id="rId7"/>
    <p:sldId id="266" r:id="rId8"/>
    <p:sldId id="268" r:id="rId9"/>
    <p:sldId id="269" r:id="rId10"/>
    <p:sldId id="270" r:id="rId11"/>
    <p:sldId id="260" r:id="rId12"/>
    <p:sldId id="261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36" autoAdjust="0"/>
    <p:restoredTop sz="95394" autoAdjust="0"/>
  </p:normalViewPr>
  <p:slideViewPr>
    <p:cSldViewPr snapToGrid="0">
      <p:cViewPr>
        <p:scale>
          <a:sx n="75" d="100"/>
          <a:sy n="75" d="100"/>
        </p:scale>
        <p:origin x="283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317118-1E29-49E2-9E1D-731C0E9290A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B2F73-F496-4E93-86A1-A269E80B56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3310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2B2F73-F496-4E93-86A1-A269E80B560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1704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986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289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0856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0935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4573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2744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9734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0200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5612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0033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550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721C4-5347-4D3D-A8EC-D0E348D37A41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44CE8-1306-4603-829D-1F33595A21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8795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" t="39484" r="1047" b="-181"/>
          <a:stretch/>
        </p:blipFill>
        <p:spPr>
          <a:xfrm>
            <a:off x="812800" y="1159194"/>
            <a:ext cx="10200640" cy="1889760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3406588" y="4141695"/>
            <a:ext cx="454510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Moscariello Davide</a:t>
            </a:r>
          </a:p>
          <a:p>
            <a:pPr algn="ctr"/>
            <a:r>
              <a:rPr lang="it-IT" sz="3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Quaranta Davide</a:t>
            </a:r>
          </a:p>
          <a:p>
            <a:pPr algn="ctr"/>
            <a:r>
              <a:rPr lang="it-IT" sz="3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Ronca Ciro</a:t>
            </a:r>
          </a:p>
          <a:p>
            <a:pPr algn="ctr"/>
            <a:r>
              <a:rPr lang="it-IT" sz="3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Sessa Domenico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4802139" y="3335209"/>
            <a:ext cx="17540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dirty="0"/>
              <a:t>Gruppo </a:t>
            </a:r>
            <a:r>
              <a:rPr lang="it-IT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355" y="103390"/>
            <a:ext cx="1021571" cy="10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81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1505355" y="181593"/>
            <a:ext cx="94143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Diagrammi delle Interazioni  </a:t>
            </a:r>
            <a:r>
              <a:rPr lang="it-IT" sz="5400" b="1" dirty="0" smtClean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5</a:t>
            </a:r>
            <a:r>
              <a:rPr lang="it-IT" sz="5400" b="1" dirty="0" smtClean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/5</a:t>
            </a:r>
            <a:endParaRPr lang="it-IT" sz="5400" b="1" dirty="0">
              <a:ln w="0"/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4869801" y="1875374"/>
            <a:ext cx="23998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Salvataggio Manuale</a:t>
            </a:r>
            <a:endParaRPr lang="it-IT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763" y="2530592"/>
            <a:ext cx="9699965" cy="2642043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195" y="164350"/>
            <a:ext cx="1021571" cy="10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211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95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95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5260998" y="181593"/>
            <a:ext cx="19030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 smtClean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Demo</a:t>
            </a:r>
            <a:endParaRPr lang="it-IT" sz="5400" b="1" dirty="0">
              <a:ln w="0"/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671" y="1523999"/>
            <a:ext cx="5463387" cy="4580965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452" y="1523999"/>
            <a:ext cx="5470950" cy="4580965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195" y="164350"/>
            <a:ext cx="1021571" cy="10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122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5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65"/>
            <a:ext cx="12192000" cy="6858000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197765" y="82982"/>
            <a:ext cx="4594528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6600" b="1" dirty="0" smtClean="0">
                <a:ln w="0"/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Buon Natale</a:t>
            </a:r>
          </a:p>
          <a:p>
            <a:pPr algn="ctr"/>
            <a:r>
              <a:rPr lang="it-IT" sz="6600" b="1" dirty="0" smtClean="0">
                <a:ln w="0"/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dal gruppo 4</a:t>
            </a:r>
            <a:endParaRPr lang="it-IT" sz="6600" b="1" dirty="0">
              <a:ln w="0"/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1812743" y="2932724"/>
            <a:ext cx="3856761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3600" b="1" i="1" dirty="0">
                <a:ln w="0"/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Moscariello Davide</a:t>
            </a:r>
          </a:p>
          <a:p>
            <a:pPr algn="ctr"/>
            <a:r>
              <a:rPr lang="it-IT" sz="3600" b="1" i="1" dirty="0">
                <a:ln w="0"/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Quaranta Davide</a:t>
            </a:r>
          </a:p>
          <a:p>
            <a:pPr algn="ctr"/>
            <a:r>
              <a:rPr lang="it-IT" sz="3600" b="1" i="1" dirty="0">
                <a:ln w="0"/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Ronca Ciro</a:t>
            </a:r>
          </a:p>
          <a:p>
            <a:pPr algn="ctr"/>
            <a:r>
              <a:rPr lang="it-IT" sz="3600" b="1" i="1" dirty="0">
                <a:ln w="0"/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Sessa Domenico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20" y="3291437"/>
            <a:ext cx="1600423" cy="159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28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900"/>
                            </p:stCondLst>
                            <p:childTnLst>
                              <p:par>
                                <p:cTn id="16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8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28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8" decel="50000" autoRev="1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488899" y="2399437"/>
            <a:ext cx="11132919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Sviluppare un'applicazione</a:t>
            </a:r>
          </a:p>
          <a:p>
            <a:pPr algn="ctr"/>
            <a:r>
              <a:rPr lang="it-IT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che implementa una rubrica </a:t>
            </a:r>
          </a:p>
          <a:p>
            <a:pPr algn="ctr"/>
            <a:r>
              <a:rPr lang="it-IT" sz="5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per</a:t>
            </a:r>
            <a:endParaRPr lang="it-IT" sz="5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ctr"/>
            <a:r>
              <a:rPr lang="it-IT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gestire i contatti telefonici e/o e-mail.</a:t>
            </a:r>
          </a:p>
        </p:txBody>
      </p:sp>
      <p:sp>
        <p:nvSpPr>
          <p:cNvPr id="3" name="Rettangolo 2"/>
          <p:cNvSpPr/>
          <p:nvPr/>
        </p:nvSpPr>
        <p:spPr>
          <a:xfrm>
            <a:off x="1895451" y="279920"/>
            <a:ext cx="8508676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6600" b="1" cap="none" spc="0" dirty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Il problema da risolvere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195" y="164350"/>
            <a:ext cx="1021571" cy="10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57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56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25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1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1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1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1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2330284" y="457815"/>
            <a:ext cx="7572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Descrizione dei casi d’Uso</a:t>
            </a:r>
          </a:p>
        </p:txBody>
      </p:sp>
      <p:sp>
        <p:nvSpPr>
          <p:cNvPr id="10" name="Rettangolo 9"/>
          <p:cNvSpPr/>
          <p:nvPr/>
        </p:nvSpPr>
        <p:spPr>
          <a:xfrm>
            <a:off x="941652" y="1750564"/>
            <a:ext cx="467076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Aggiungi Contatto</a:t>
            </a:r>
          </a:p>
        </p:txBody>
      </p:sp>
      <p:sp>
        <p:nvSpPr>
          <p:cNvPr id="11" name="Rettangolo 10"/>
          <p:cNvSpPr/>
          <p:nvPr/>
        </p:nvSpPr>
        <p:spPr>
          <a:xfrm>
            <a:off x="1311755" y="2437339"/>
            <a:ext cx="470321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Modifica Contatto</a:t>
            </a:r>
          </a:p>
        </p:txBody>
      </p:sp>
      <p:sp>
        <p:nvSpPr>
          <p:cNvPr id="12" name="Rettangolo 11"/>
          <p:cNvSpPr/>
          <p:nvPr/>
        </p:nvSpPr>
        <p:spPr>
          <a:xfrm>
            <a:off x="1771862" y="3168428"/>
            <a:ext cx="434445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Elimina Contatto</a:t>
            </a:r>
          </a:p>
        </p:txBody>
      </p:sp>
      <p:sp>
        <p:nvSpPr>
          <p:cNvPr id="13" name="Rettangolo 12"/>
          <p:cNvSpPr/>
          <p:nvPr/>
        </p:nvSpPr>
        <p:spPr>
          <a:xfrm>
            <a:off x="2270183" y="3833244"/>
            <a:ext cx="430624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Ricerca Contatto</a:t>
            </a:r>
          </a:p>
        </p:txBody>
      </p:sp>
      <p:sp>
        <p:nvSpPr>
          <p:cNvPr id="14" name="Rettangolo 13"/>
          <p:cNvSpPr/>
          <p:nvPr/>
        </p:nvSpPr>
        <p:spPr>
          <a:xfrm>
            <a:off x="2683978" y="4547072"/>
            <a:ext cx="533139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Salvataggio Contatto</a:t>
            </a:r>
          </a:p>
        </p:txBody>
      </p:sp>
      <p:sp>
        <p:nvSpPr>
          <p:cNvPr id="15" name="Rettangolo 14"/>
          <p:cNvSpPr/>
          <p:nvPr/>
        </p:nvSpPr>
        <p:spPr>
          <a:xfrm>
            <a:off x="3130395" y="5185287"/>
            <a:ext cx="393056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Import Rubrica</a:t>
            </a:r>
          </a:p>
        </p:txBody>
      </p:sp>
      <p:sp>
        <p:nvSpPr>
          <p:cNvPr id="16" name="Rettangolo 15"/>
          <p:cNvSpPr/>
          <p:nvPr/>
        </p:nvSpPr>
        <p:spPr>
          <a:xfrm>
            <a:off x="3424469" y="5876359"/>
            <a:ext cx="385041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Export Rubrica</a:t>
            </a:r>
          </a:p>
        </p:txBody>
      </p:sp>
      <p:pic>
        <p:nvPicPr>
          <p:cNvPr id="17" name="Immagin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195" y="164350"/>
            <a:ext cx="1021571" cy="10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88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45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2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95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7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450"/>
                            </p:stCondLst>
                            <p:childTnLst>
                              <p:par>
                                <p:cTn id="3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8200"/>
                            </p:stCondLst>
                            <p:childTnLst>
                              <p:par>
                                <p:cTn id="3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950"/>
                            </p:stCondLst>
                            <p:childTnLst>
                              <p:par>
                                <p:cTn id="4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e 3"/>
          <p:cNvSpPr/>
          <p:nvPr/>
        </p:nvSpPr>
        <p:spPr>
          <a:xfrm>
            <a:off x="5567083" y="954788"/>
            <a:ext cx="1613646" cy="67403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Export</a:t>
            </a:r>
          </a:p>
        </p:txBody>
      </p:sp>
      <p:sp>
        <p:nvSpPr>
          <p:cNvPr id="11" name="Ovale 10"/>
          <p:cNvSpPr/>
          <p:nvPr/>
        </p:nvSpPr>
        <p:spPr>
          <a:xfrm>
            <a:off x="5585011" y="1720805"/>
            <a:ext cx="1589011" cy="67403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Import</a:t>
            </a:r>
          </a:p>
        </p:txBody>
      </p:sp>
      <p:sp>
        <p:nvSpPr>
          <p:cNvPr id="15" name="Ovale 14"/>
          <p:cNvSpPr/>
          <p:nvPr/>
        </p:nvSpPr>
        <p:spPr>
          <a:xfrm>
            <a:off x="5585012" y="2504142"/>
            <a:ext cx="1521262" cy="67403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Salvataggio</a:t>
            </a:r>
          </a:p>
          <a:p>
            <a:pPr algn="ctr"/>
            <a:r>
              <a:rPr lang="it-IT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manuale</a:t>
            </a:r>
          </a:p>
        </p:txBody>
      </p:sp>
      <p:sp>
        <p:nvSpPr>
          <p:cNvPr id="16" name="Ovale 15"/>
          <p:cNvSpPr/>
          <p:nvPr/>
        </p:nvSpPr>
        <p:spPr>
          <a:xfrm>
            <a:off x="5683624" y="3362141"/>
            <a:ext cx="1453515" cy="67403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Aggiungi</a:t>
            </a:r>
          </a:p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Contatto</a:t>
            </a:r>
          </a:p>
        </p:txBody>
      </p:sp>
      <p:sp>
        <p:nvSpPr>
          <p:cNvPr id="17" name="Ovale 16"/>
          <p:cNvSpPr/>
          <p:nvPr/>
        </p:nvSpPr>
        <p:spPr>
          <a:xfrm>
            <a:off x="5683624" y="4188342"/>
            <a:ext cx="1453515" cy="67403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Modifica</a:t>
            </a:r>
          </a:p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Contatto</a:t>
            </a:r>
          </a:p>
        </p:txBody>
      </p:sp>
      <p:sp>
        <p:nvSpPr>
          <p:cNvPr id="18" name="Ovale 17"/>
          <p:cNvSpPr/>
          <p:nvPr/>
        </p:nvSpPr>
        <p:spPr>
          <a:xfrm>
            <a:off x="5683624" y="5014543"/>
            <a:ext cx="1453515" cy="67403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Ricerca</a:t>
            </a:r>
          </a:p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Contatto</a:t>
            </a:r>
          </a:p>
        </p:txBody>
      </p:sp>
      <p:sp>
        <p:nvSpPr>
          <p:cNvPr id="19" name="Ovale 18"/>
          <p:cNvSpPr/>
          <p:nvPr/>
        </p:nvSpPr>
        <p:spPr>
          <a:xfrm>
            <a:off x="5755342" y="5840744"/>
            <a:ext cx="1453515" cy="67403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Elimina</a:t>
            </a:r>
          </a:p>
          <a:p>
            <a:pPr algn="ctr"/>
            <a:r>
              <a:rPr lang="it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Contatto</a:t>
            </a:r>
          </a:p>
        </p:txBody>
      </p:sp>
      <p:cxnSp>
        <p:nvCxnSpPr>
          <p:cNvPr id="22" name="Connettore 1 21"/>
          <p:cNvCxnSpPr>
            <a:endCxn id="4" idx="2"/>
          </p:cNvCxnSpPr>
          <p:nvPr/>
        </p:nvCxnSpPr>
        <p:spPr>
          <a:xfrm flipV="1">
            <a:off x="2779059" y="1291805"/>
            <a:ext cx="2788024" cy="1886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1 22"/>
          <p:cNvCxnSpPr>
            <a:endCxn id="11" idx="2"/>
          </p:cNvCxnSpPr>
          <p:nvPr/>
        </p:nvCxnSpPr>
        <p:spPr>
          <a:xfrm flipV="1">
            <a:off x="2779059" y="2057822"/>
            <a:ext cx="2805952" cy="1279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1 23"/>
          <p:cNvCxnSpPr>
            <a:endCxn id="15" idx="2"/>
          </p:cNvCxnSpPr>
          <p:nvPr/>
        </p:nvCxnSpPr>
        <p:spPr>
          <a:xfrm flipV="1">
            <a:off x="2770095" y="2841159"/>
            <a:ext cx="2814917" cy="6062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1 24"/>
          <p:cNvCxnSpPr>
            <a:endCxn id="16" idx="2"/>
          </p:cNvCxnSpPr>
          <p:nvPr/>
        </p:nvCxnSpPr>
        <p:spPr>
          <a:xfrm>
            <a:off x="2779059" y="3514542"/>
            <a:ext cx="2904564" cy="184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1 25"/>
          <p:cNvCxnSpPr>
            <a:endCxn id="17" idx="2"/>
          </p:cNvCxnSpPr>
          <p:nvPr/>
        </p:nvCxnSpPr>
        <p:spPr>
          <a:xfrm>
            <a:off x="2779059" y="3596429"/>
            <a:ext cx="2904564" cy="9289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1 26"/>
          <p:cNvCxnSpPr>
            <a:endCxn id="18" idx="2"/>
          </p:cNvCxnSpPr>
          <p:nvPr/>
        </p:nvCxnSpPr>
        <p:spPr>
          <a:xfrm>
            <a:off x="2779059" y="3699158"/>
            <a:ext cx="2904564" cy="16524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1 27"/>
          <p:cNvCxnSpPr>
            <a:endCxn id="19" idx="2"/>
          </p:cNvCxnSpPr>
          <p:nvPr/>
        </p:nvCxnSpPr>
        <p:spPr>
          <a:xfrm>
            <a:off x="2770095" y="3815976"/>
            <a:ext cx="2985246" cy="23617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4 56"/>
          <p:cNvCxnSpPr>
            <a:stCxn id="19" idx="6"/>
            <a:endCxn id="18" idx="5"/>
          </p:cNvCxnSpPr>
          <p:nvPr/>
        </p:nvCxnSpPr>
        <p:spPr>
          <a:xfrm flipH="1" flipV="1">
            <a:off x="6924276" y="5589867"/>
            <a:ext cx="284580" cy="587894"/>
          </a:xfrm>
          <a:prstGeom prst="bentConnector4">
            <a:avLst>
              <a:gd name="adj1" fmla="val -178508"/>
              <a:gd name="adj2" fmla="val 99215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Immagine 8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512" y="2849201"/>
            <a:ext cx="653188" cy="1215808"/>
          </a:xfrm>
          <a:prstGeom prst="rect">
            <a:avLst/>
          </a:prstGeom>
        </p:spPr>
      </p:pic>
      <p:sp>
        <p:nvSpPr>
          <p:cNvPr id="91" name="CasellaDiTesto 90"/>
          <p:cNvSpPr txBox="1"/>
          <p:nvPr/>
        </p:nvSpPr>
        <p:spPr>
          <a:xfrm>
            <a:off x="1485689" y="4132156"/>
            <a:ext cx="1310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Proprietario</a:t>
            </a:r>
          </a:p>
          <a:p>
            <a:pPr algn="ctr"/>
            <a:r>
              <a:rPr lang="it-IT" dirty="0"/>
              <a:t>Rubrica</a:t>
            </a:r>
          </a:p>
        </p:txBody>
      </p:sp>
      <p:cxnSp>
        <p:nvCxnSpPr>
          <p:cNvPr id="93" name="Connettore 4 92"/>
          <p:cNvCxnSpPr>
            <a:stCxn id="15" idx="6"/>
            <a:endCxn id="4" idx="6"/>
          </p:cNvCxnSpPr>
          <p:nvPr/>
        </p:nvCxnSpPr>
        <p:spPr>
          <a:xfrm flipV="1">
            <a:off x="7106275" y="1291805"/>
            <a:ext cx="74455" cy="1549354"/>
          </a:xfrm>
          <a:prstGeom prst="bentConnector3">
            <a:avLst>
              <a:gd name="adj1" fmla="val 40703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ttore 4 95"/>
          <p:cNvCxnSpPr/>
          <p:nvPr/>
        </p:nvCxnSpPr>
        <p:spPr>
          <a:xfrm flipH="1">
            <a:off x="6932171" y="4525360"/>
            <a:ext cx="212862" cy="587894"/>
          </a:xfrm>
          <a:prstGeom prst="bentConnector4">
            <a:avLst>
              <a:gd name="adj1" fmla="val -256552"/>
              <a:gd name="adj2" fmla="val 96623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CasellaDiTesto 105"/>
          <p:cNvSpPr txBox="1"/>
          <p:nvPr/>
        </p:nvSpPr>
        <p:spPr>
          <a:xfrm rot="5400000">
            <a:off x="7441773" y="4639988"/>
            <a:ext cx="792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&lt;include&gt;</a:t>
            </a:r>
          </a:p>
        </p:txBody>
      </p:sp>
      <p:sp>
        <p:nvSpPr>
          <p:cNvPr id="107" name="CasellaDiTesto 106"/>
          <p:cNvSpPr txBox="1"/>
          <p:nvPr/>
        </p:nvSpPr>
        <p:spPr>
          <a:xfrm rot="5400000">
            <a:off x="7441774" y="5702245"/>
            <a:ext cx="792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&lt;include&gt;</a:t>
            </a:r>
          </a:p>
        </p:txBody>
      </p:sp>
      <p:sp>
        <p:nvSpPr>
          <p:cNvPr id="109" name="Rettangolo 108"/>
          <p:cNvSpPr/>
          <p:nvPr/>
        </p:nvSpPr>
        <p:spPr>
          <a:xfrm>
            <a:off x="3013314" y="863600"/>
            <a:ext cx="6415166" cy="57708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CasellaDiTesto 109"/>
          <p:cNvSpPr txBox="1"/>
          <p:nvPr/>
        </p:nvSpPr>
        <p:spPr>
          <a:xfrm>
            <a:off x="1675897" y="661607"/>
            <a:ext cx="1406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AddressBook</a:t>
            </a:r>
            <a:endParaRPr lang="it-IT" dirty="0"/>
          </a:p>
        </p:txBody>
      </p:sp>
      <p:sp>
        <p:nvSpPr>
          <p:cNvPr id="6" name="Rettangolo 5"/>
          <p:cNvSpPr/>
          <p:nvPr/>
        </p:nvSpPr>
        <p:spPr>
          <a:xfrm>
            <a:off x="2657387" y="-162878"/>
            <a:ext cx="683642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4800" b="1" dirty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Diagramma dei Casi d’Uso</a:t>
            </a:r>
            <a:endParaRPr lang="it-IT" sz="4800" dirty="0"/>
          </a:p>
        </p:txBody>
      </p:sp>
      <p:pic>
        <p:nvPicPr>
          <p:cNvPr id="29" name="Immagin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195" y="164350"/>
            <a:ext cx="1021571" cy="10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24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25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2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750"/>
                            </p:stCondLst>
                            <p:childTnLst>
                              <p:par>
                                <p:cTn id="3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75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82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7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92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75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2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75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125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175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225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275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325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375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425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4750"/>
                            </p:stCondLst>
                            <p:childTnLst>
                              <p:par>
                                <p:cTn id="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525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575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6250"/>
                            </p:stCondLst>
                            <p:childTnLst>
                              <p:par>
                                <p:cTn id="1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675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91" grpId="0"/>
      <p:bldP spid="106" grpId="0"/>
      <p:bldP spid="107" grpId="0"/>
      <p:bldP spid="109" grpId="0" animBg="1"/>
      <p:bldP spid="110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/>
          <p:cNvSpPr/>
          <p:nvPr/>
        </p:nvSpPr>
        <p:spPr>
          <a:xfrm>
            <a:off x="3016743" y="-176863"/>
            <a:ext cx="682193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5400" b="1" dirty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Diagramma delle Classi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458" y="852841"/>
            <a:ext cx="8157883" cy="5844989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195" y="164350"/>
            <a:ext cx="1021571" cy="10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15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3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783361"/>
            <a:ext cx="6732493" cy="2027201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1505355" y="181593"/>
            <a:ext cx="94143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Diagrammi delle Interazioni  </a:t>
            </a:r>
            <a:r>
              <a:rPr lang="it-IT" sz="5400" b="1" dirty="0" smtClean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1/5</a:t>
            </a:r>
            <a:endParaRPr lang="it-IT" sz="5400" b="1" dirty="0">
              <a:ln w="0"/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4422685" y="1349815"/>
            <a:ext cx="33759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Operazione Aggiungi Contatto</a:t>
            </a:r>
            <a:endParaRPr lang="it-IT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498" y="4244108"/>
            <a:ext cx="6554299" cy="2371846"/>
          </a:xfrm>
          <a:prstGeom prst="rect">
            <a:avLst/>
          </a:prstGeom>
        </p:spPr>
      </p:pic>
      <p:sp>
        <p:nvSpPr>
          <p:cNvPr id="9" name="Rettangolo 8"/>
          <p:cNvSpPr/>
          <p:nvPr/>
        </p:nvSpPr>
        <p:spPr>
          <a:xfrm>
            <a:off x="4455708" y="3874776"/>
            <a:ext cx="33429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Dettaglio Operazione di Aggiunta</a:t>
            </a:r>
            <a:endParaRPr lang="it-IT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195" y="164350"/>
            <a:ext cx="1021571" cy="10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1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1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35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6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850"/>
                            </p:stCondLst>
                            <p:childTnLst>
                              <p:par>
                                <p:cTn id="3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1505355" y="181593"/>
            <a:ext cx="94143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Diagrammi delle Interazioni  </a:t>
            </a:r>
            <a:r>
              <a:rPr lang="it-IT" sz="5400" b="1" dirty="0" smtClean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2/5</a:t>
            </a:r>
            <a:endParaRPr lang="it-IT" sz="5400" b="1" dirty="0">
              <a:ln w="0"/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4229645" y="1329495"/>
            <a:ext cx="33916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Operazione Modifica Contatto</a:t>
            </a:r>
            <a:endParaRPr lang="it-IT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4262668" y="3854456"/>
            <a:ext cx="33344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Dettaglio Operazione di Modifica</a:t>
            </a:r>
            <a:endParaRPr lang="it-IT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089" y="1727774"/>
            <a:ext cx="6580094" cy="1852842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8089" y="4208797"/>
            <a:ext cx="6580094" cy="2406377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195" y="164350"/>
            <a:ext cx="1021571" cy="10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07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95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95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95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950"/>
                            </p:stCondLst>
                            <p:childTnLst>
                              <p:par>
                                <p:cTn id="3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1505355" y="181593"/>
            <a:ext cx="94143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Diagrammi delle Interazioni  </a:t>
            </a:r>
            <a:r>
              <a:rPr lang="it-IT" sz="5400" b="1" dirty="0" smtClean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3</a:t>
            </a:r>
            <a:r>
              <a:rPr lang="it-IT" sz="5400" b="1" dirty="0" smtClean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/5</a:t>
            </a:r>
            <a:endParaRPr lang="it-IT" sz="5400" b="1" dirty="0">
              <a:ln w="0"/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4826622" y="1373140"/>
            <a:ext cx="19560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Elimina Contatto</a:t>
            </a:r>
            <a:endParaRPr lang="it-IT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4926040" y="3955459"/>
            <a:ext cx="1757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Ricerca Contatto</a:t>
            </a:r>
            <a:endParaRPr lang="it-IT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576" y="1783361"/>
            <a:ext cx="7270376" cy="1903881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526" y="4258235"/>
            <a:ext cx="7296957" cy="2223248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195" y="164350"/>
            <a:ext cx="1021571" cy="10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00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950"/>
                            </p:stCondLst>
                            <p:childTnLst>
                              <p:par>
                                <p:cTn id="18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950"/>
                            </p:stCondLst>
                            <p:childTnLst>
                              <p:par>
                                <p:cTn id="22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950"/>
                            </p:stCondLst>
                            <p:childTnLst>
                              <p:par>
                                <p:cTn id="26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950"/>
                            </p:stCondLst>
                            <p:childTnLst>
                              <p:par>
                                <p:cTn id="3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>
          <a:xfrm>
            <a:off x="1505355" y="181593"/>
            <a:ext cx="94143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Diagrammi delle Interazioni  </a:t>
            </a:r>
            <a:r>
              <a:rPr lang="it-IT" sz="5400" b="1" dirty="0" smtClean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4</a:t>
            </a:r>
            <a:r>
              <a:rPr lang="it-IT" sz="5400" b="1" dirty="0" smtClean="0">
                <a:ln w="0"/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</a:rPr>
              <a:t>/5</a:t>
            </a:r>
            <a:endParaRPr lang="it-IT" sz="5400" b="1" dirty="0">
              <a:ln w="0"/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5092266" y="1436103"/>
            <a:ext cx="1161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Leggi File</a:t>
            </a:r>
            <a:endParaRPr lang="it-IT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5133399" y="4212455"/>
            <a:ext cx="10791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Scrivi File</a:t>
            </a:r>
            <a:endParaRPr lang="it-IT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565" y="1823104"/>
            <a:ext cx="7431741" cy="2223761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2565" y="4543635"/>
            <a:ext cx="7445514" cy="2264268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195" y="164350"/>
            <a:ext cx="1021571" cy="10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179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9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95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9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9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529</TotalTime>
  <Words>134</Words>
  <Application>Microsoft Office PowerPoint</Application>
  <PresentationFormat>Widescreen</PresentationFormat>
  <Paragraphs>59</Paragraphs>
  <Slides>12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Ingegneria del Software A.A. 2024-2025</dc:title>
  <dc:creator>Bernardino Sessa</dc:creator>
  <cp:lastModifiedBy>Bernardino Sessa</cp:lastModifiedBy>
  <cp:revision>40</cp:revision>
  <dcterms:created xsi:type="dcterms:W3CDTF">2024-12-14T06:18:51Z</dcterms:created>
  <dcterms:modified xsi:type="dcterms:W3CDTF">2024-12-15T15:06:26Z</dcterms:modified>
</cp:coreProperties>
</file>

<file path=docProps/thumbnail.jpeg>
</file>